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4"/>
  </p:sldMasterIdLst>
  <p:notesMasterIdLst>
    <p:notesMasterId r:id="rId6"/>
  </p:notesMasterIdLst>
  <p:sldIdLst>
    <p:sldId id="259" r:id="rId5"/>
  </p:sldIdLst>
  <p:sldSz cx="28803600" cy="39604950"/>
  <p:notesSz cx="6854825" cy="97504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412750" indent="4445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827088" indent="87313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1239838" indent="131763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1654175" indent="174625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D2A"/>
    <a:srgbClr val="003399"/>
    <a:srgbClr val="FF9900"/>
    <a:srgbClr val="C0C0C0"/>
    <a:srgbClr val="000000"/>
    <a:srgbClr val="FF9933"/>
    <a:srgbClr val="FF33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D28AFC-8FF5-49EC-A63A-1580F7ED596D}" v="55" dt="2019-03-26T10:35:29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44" autoAdjust="0"/>
    <p:restoredTop sz="99104" autoAdjust="0"/>
  </p:normalViewPr>
  <p:slideViewPr>
    <p:cSldViewPr>
      <p:cViewPr>
        <p:scale>
          <a:sx n="30" d="100"/>
          <a:sy n="30" d="100"/>
        </p:scale>
        <p:origin x="1541" y="-3581"/>
      </p:cViewPr>
      <p:guideLst>
        <p:guide orient="horz" pos="1247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és Poveda" userId="94fc9b47-2efc-4acb-be9b-234bd60ca9a3" providerId="ADAL" clId="{4AD28AFC-8FF5-49EC-A63A-1580F7ED596D}"/>
    <pc:docChg chg="modSld">
      <pc:chgData name="Inés Poveda" userId="94fc9b47-2efc-4acb-be9b-234bd60ca9a3" providerId="ADAL" clId="{4AD28AFC-8FF5-49EC-A63A-1580F7ED596D}" dt="2019-03-26T10:35:29.468" v="54" actId="20577"/>
      <pc:docMkLst>
        <pc:docMk/>
      </pc:docMkLst>
      <pc:sldChg chg="modSp">
        <pc:chgData name="Inés Poveda" userId="94fc9b47-2efc-4acb-be9b-234bd60ca9a3" providerId="ADAL" clId="{4AD28AFC-8FF5-49EC-A63A-1580F7ED596D}" dt="2019-03-26T10:35:29.468" v="54" actId="20577"/>
        <pc:sldMkLst>
          <pc:docMk/>
          <pc:sldMk cId="0" sldId="259"/>
        </pc:sldMkLst>
        <pc:spChg chg="mod">
          <ac:chgData name="Inés Poveda" userId="94fc9b47-2efc-4acb-be9b-234bd60ca9a3" providerId="ADAL" clId="{4AD28AFC-8FF5-49EC-A63A-1580F7ED596D}" dt="2019-03-26T10:35:16.860" v="37" actId="20577"/>
          <ac:spMkLst>
            <pc:docMk/>
            <pc:sldMk cId="0" sldId="259"/>
            <ac:spMk id="26" creationId="{DB24ECE0-6296-0743-90FE-338E718101B0}"/>
          </ac:spMkLst>
        </pc:spChg>
        <pc:spChg chg="mod">
          <ac:chgData name="Inés Poveda" userId="94fc9b47-2efc-4acb-be9b-234bd60ca9a3" providerId="ADAL" clId="{4AD28AFC-8FF5-49EC-A63A-1580F7ED596D}" dt="2019-03-26T10:35:21.373" v="49" actId="20577"/>
          <ac:spMkLst>
            <pc:docMk/>
            <pc:sldMk cId="0" sldId="259"/>
            <ac:spMk id="27" creationId="{611A8EBA-60C6-6B4B-8F3D-CB96D6F96B51}"/>
          </ac:spMkLst>
        </pc:spChg>
        <pc:spChg chg="mod">
          <ac:chgData name="Inés Poveda" userId="94fc9b47-2efc-4acb-be9b-234bd60ca9a3" providerId="ADAL" clId="{4AD28AFC-8FF5-49EC-A63A-1580F7ED596D}" dt="2019-03-26T10:35:08.938" v="27" actId="20577"/>
          <ac:spMkLst>
            <pc:docMk/>
            <pc:sldMk cId="0" sldId="259"/>
            <ac:spMk id="2054" creationId="{00000000-0000-0000-0000-000000000000}"/>
          </ac:spMkLst>
        </pc:spChg>
        <pc:spChg chg="mod">
          <ac:chgData name="Inés Poveda" userId="94fc9b47-2efc-4acb-be9b-234bd60ca9a3" providerId="ADAL" clId="{4AD28AFC-8FF5-49EC-A63A-1580F7ED596D}" dt="2019-03-26T10:35:05.409" v="26"/>
          <ac:spMkLst>
            <pc:docMk/>
            <pc:sldMk cId="0" sldId="259"/>
            <ac:spMk id="10271" creationId="{00000000-0000-0000-0000-000000000000}"/>
          </ac:spMkLst>
        </pc:spChg>
        <pc:spChg chg="mod">
          <ac:chgData name="Inés Poveda" userId="94fc9b47-2efc-4acb-be9b-234bd60ca9a3" providerId="ADAL" clId="{4AD28AFC-8FF5-49EC-A63A-1580F7ED596D}" dt="2019-03-26T10:35:29.468" v="54" actId="20577"/>
          <ac:spMkLst>
            <pc:docMk/>
            <pc:sldMk cId="0" sldId="259"/>
            <ac:spMk id="103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78AE01-C6CD-40F9-A9B6-A5C32736291D}" type="datetimeFigureOut">
              <a:rPr lang="es-ES"/>
              <a:pPr>
                <a:defRPr/>
              </a:pPr>
              <a:t>26/03/2019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98675" y="731838"/>
            <a:ext cx="2657475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3225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50B857-9A3C-4826-A0E8-83B3B197B2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32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2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70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41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68144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1773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95402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09031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840480" y="22442805"/>
            <a:ext cx="21602700" cy="5720715"/>
          </a:xfrm>
        </p:spPr>
        <p:txBody>
          <a:bodyPr anchor="t" anchorCtr="0"/>
          <a:lstStyle>
            <a:lvl1pPr algn="r">
              <a:defRPr sz="137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40480" y="29593699"/>
            <a:ext cx="21602700" cy="3080385"/>
          </a:xfrm>
        </p:spPr>
        <p:txBody>
          <a:bodyPr/>
          <a:lstStyle>
            <a:lvl1pPr marL="0" indent="0" algn="r">
              <a:buNone/>
              <a:defRPr sz="8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1954530" indent="0" algn="ctr">
              <a:buNone/>
            </a:lvl2pPr>
            <a:lvl3pPr marL="3909060" indent="0" algn="ctr">
              <a:buNone/>
            </a:lvl3pPr>
            <a:lvl4pPr marL="5863590" indent="0" algn="ctr">
              <a:buNone/>
            </a:lvl4pPr>
            <a:lvl5pPr marL="7818120" indent="0" algn="ctr">
              <a:buNone/>
            </a:lvl5pPr>
            <a:lvl6pPr marL="9772650" indent="0" algn="ctr">
              <a:buNone/>
            </a:lvl6pPr>
            <a:lvl7pPr marL="11727180" indent="0" algn="ctr">
              <a:buNone/>
            </a:lvl7pPr>
            <a:lvl8pPr marL="13681710" indent="0" algn="ctr">
              <a:buNone/>
            </a:lvl8pPr>
            <a:lvl9pPr marL="1563624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20162520" y="36700587"/>
            <a:ext cx="7200900" cy="2112264"/>
          </a:xfrm>
        </p:spPr>
        <p:txBody>
          <a:bodyPr/>
          <a:lstStyle>
            <a:lvl1pPr>
              <a:defRPr sz="6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30741" y="36700587"/>
            <a:ext cx="10945368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830879" y="36700587"/>
            <a:ext cx="3840480" cy="2112264"/>
          </a:xfrm>
        </p:spPr>
        <p:txBody>
          <a:bodyPr/>
          <a:lstStyle/>
          <a:p>
            <a:pPr>
              <a:defRPr/>
            </a:pPr>
            <a:fld id="{7835DC0C-DEFF-41E4-BCE9-584F762B98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2850356" y="21067633"/>
            <a:ext cx="23042880" cy="739292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2880360" y="29153644"/>
            <a:ext cx="23042880" cy="396049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2850356" y="21067633"/>
            <a:ext cx="720090" cy="73929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2880360" y="29153644"/>
            <a:ext cx="720090" cy="396049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08109-E60F-46CC-908F-7002930909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882610" y="1586037"/>
            <a:ext cx="6480810" cy="33792557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0180" y="1586037"/>
            <a:ext cx="18962370" cy="33792557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AC891-545D-4EE8-8159-B2DD902D21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752302" y="18491273"/>
            <a:ext cx="3379622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1CFFE-4012-4D37-9558-8845401526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1440180" y="7040880"/>
            <a:ext cx="25923240" cy="2851556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0480" y="17162145"/>
            <a:ext cx="21602700" cy="6160770"/>
          </a:xfrm>
        </p:spPr>
        <p:txBody>
          <a:bodyPr anchor="t" anchorCtr="0"/>
          <a:lstStyle>
            <a:lvl1pPr algn="r">
              <a:buNone/>
              <a:defRPr sz="137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80510" y="24643080"/>
            <a:ext cx="21362670" cy="6600825"/>
          </a:xfrm>
        </p:spPr>
        <p:txBody>
          <a:bodyPr anchor="t" anchorCtr="0"/>
          <a:lstStyle>
            <a:lvl1pPr marL="0" indent="0" algn="r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0162520" y="36700587"/>
            <a:ext cx="7200900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30741" y="36700587"/>
            <a:ext cx="10945368" cy="2112264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370021" y="36700587"/>
            <a:ext cx="4790999" cy="2112264"/>
          </a:xfrm>
        </p:spPr>
        <p:txBody>
          <a:bodyPr/>
          <a:lstStyle/>
          <a:p>
            <a:pPr>
              <a:defRPr/>
            </a:pPr>
            <a:fld id="{5620EE59-8B8D-410F-A06C-E42BBD27E24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880360" y="16282035"/>
            <a:ext cx="23042880" cy="739292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880360" y="16282035"/>
            <a:ext cx="720090" cy="73929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3CEF0-AE05-4CF8-A16F-4961C79AF1C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1440180" y="7040880"/>
            <a:ext cx="12731191" cy="2851556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14591424" y="7023278"/>
            <a:ext cx="12731191" cy="2851556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180" y="7425928"/>
            <a:ext cx="12726592" cy="3960495"/>
          </a:xfrm>
          <a:noFill/>
          <a:ln>
            <a:noFill/>
          </a:ln>
        </p:spPr>
        <p:txBody>
          <a:bodyPr lIns="390906" anchor="b" anchorCtr="0">
            <a:noAutofit/>
          </a:bodyPr>
          <a:lstStyle>
            <a:lvl1pPr marL="0" indent="0">
              <a:buNone/>
              <a:defRPr sz="10300" b="1">
                <a:solidFill>
                  <a:schemeClr val="accent2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800" b="1"/>
            </a:lvl4pPr>
            <a:lvl5pPr>
              <a:buNone/>
              <a:defRPr sz="68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4641832" y="7480935"/>
            <a:ext cx="12731591" cy="3960495"/>
          </a:xfrm>
          <a:noFill/>
          <a:ln>
            <a:noFill/>
          </a:ln>
        </p:spPr>
        <p:txBody>
          <a:bodyPr lIns="390906" anchor="b" anchorCtr="0"/>
          <a:lstStyle>
            <a:lvl1pPr marL="0" indent="0">
              <a:buNone/>
              <a:defRPr sz="10300" b="1">
                <a:solidFill>
                  <a:schemeClr val="accent2"/>
                </a:solidFill>
              </a:defRPr>
            </a:lvl1pPr>
            <a:lvl2pPr>
              <a:buNone/>
              <a:defRPr sz="8600" b="1"/>
            </a:lvl2pPr>
            <a:lvl3pPr>
              <a:buNone/>
              <a:defRPr sz="7700" b="1"/>
            </a:lvl3pPr>
            <a:lvl4pPr>
              <a:buNone/>
              <a:defRPr sz="6800" b="1"/>
            </a:lvl4pPr>
            <a:lvl5pPr>
              <a:buNone/>
              <a:defRPr sz="68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DE664-BD7A-46B9-B99D-0FC09457B9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1440180" y="12321540"/>
            <a:ext cx="12721590" cy="23322915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14641830" y="12321540"/>
            <a:ext cx="12721590" cy="23322915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1320165"/>
            <a:ext cx="25923240" cy="52806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C4BA4-EA94-4392-A3C0-7C1842F501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ACB31-55DD-4990-9099-4B0C9715A22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22490" y="1760220"/>
            <a:ext cx="7920990" cy="4840605"/>
          </a:xfrm>
        </p:spPr>
        <p:txBody>
          <a:bodyPr anchor="b" anchorCtr="0">
            <a:noAutofit/>
          </a:bodyPr>
          <a:lstStyle>
            <a:lvl1pPr algn="l">
              <a:buNone/>
              <a:defRPr sz="86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9922490" y="7040883"/>
            <a:ext cx="7920990" cy="27970999"/>
          </a:xfrm>
        </p:spPr>
        <p:txBody>
          <a:bodyPr/>
          <a:lstStyle>
            <a:lvl1pPr marL="0" indent="0">
              <a:lnSpc>
                <a:spcPts val="9405"/>
              </a:lnSpc>
              <a:spcAft>
                <a:spcPts val="4275"/>
              </a:spcAft>
              <a:buNone/>
              <a:defRPr sz="6800">
                <a:solidFill>
                  <a:schemeClr val="tx2"/>
                </a:solidFill>
              </a:defRPr>
            </a:lvl1pPr>
            <a:lvl2pPr>
              <a:buNone/>
              <a:defRPr sz="5100"/>
            </a:lvl2pPr>
            <a:lvl3pPr>
              <a:buNone/>
              <a:defRPr sz="4300"/>
            </a:lvl3pPr>
            <a:lvl4pPr>
              <a:buNone/>
              <a:defRPr sz="3800"/>
            </a:lvl4pPr>
            <a:lvl5pPr>
              <a:buNone/>
              <a:defRPr sz="38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7A0C9-7860-4DC7-BA9B-2DBFE4A0129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2035042" y="19197399"/>
            <a:ext cx="34852356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960120" y="1760220"/>
            <a:ext cx="18002250" cy="33004125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80" y="2892444"/>
            <a:ext cx="25923240" cy="3896323"/>
          </a:xfrm>
          <a:ln>
            <a:solidFill>
              <a:schemeClr val="accent1"/>
            </a:solidFill>
          </a:ln>
        </p:spPr>
        <p:txBody>
          <a:bodyPr lIns="1172718" anchor="ctr"/>
          <a:lstStyle>
            <a:lvl1pPr algn="r">
              <a:buNone/>
              <a:defRPr sz="86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40180" y="11001375"/>
            <a:ext cx="25923240" cy="24660682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2565"/>
              </a:spcBef>
              <a:buNone/>
              <a:defRPr sz="137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80" y="7040880"/>
            <a:ext cx="25923240" cy="3080385"/>
          </a:xfrm>
        </p:spPr>
        <p:txBody>
          <a:bodyPr anchor="ctr" anchorCtr="0"/>
          <a:lstStyle>
            <a:lvl1pPr marL="0" indent="0" algn="l">
              <a:buFontTx/>
              <a:buNone/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63570-A64E-4E98-A292-AEA7225178B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440180" y="2892443"/>
            <a:ext cx="576072" cy="396049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440180" y="880110"/>
            <a:ext cx="25923240" cy="5720715"/>
          </a:xfrm>
          <a:prstGeom prst="rect">
            <a:avLst/>
          </a:prstGeom>
        </p:spPr>
        <p:txBody>
          <a:bodyPr vert="horz" lIns="390906" tIns="195453" rIns="390906" bIns="195453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440180" y="7040880"/>
            <a:ext cx="25923240" cy="28357144"/>
          </a:xfrm>
          <a:prstGeom prst="rect">
            <a:avLst/>
          </a:prstGeom>
        </p:spPr>
        <p:txBody>
          <a:bodyPr vert="horz" lIns="390906" tIns="195453" rIns="390906" bIns="195453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20162520" y="36707921"/>
            <a:ext cx="7210501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30741" y="36707921"/>
            <a:ext cx="11041380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r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929841" y="36707921"/>
            <a:ext cx="6240780" cy="2112264"/>
          </a:xfrm>
          <a:prstGeom prst="rect">
            <a:avLst/>
          </a:prstGeom>
        </p:spPr>
        <p:txBody>
          <a:bodyPr vert="horz" lIns="390906" tIns="195453" rIns="390906" bIns="195453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E6EDFB-257B-4CCA-B22D-1D512C0E7CA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1440180" y="36689586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1440180" y="6600825"/>
            <a:ext cx="259232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90906" tIns="195453" rIns="390906" bIns="195453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1069677" y="37507580"/>
            <a:ext cx="1102153" cy="3789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90906" tIns="195453" rIns="390906" bIns="19545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1" latinLnBrk="0" hangingPunct="1">
        <a:spcBef>
          <a:spcPct val="0"/>
        </a:spcBef>
        <a:buNone/>
        <a:defRPr kumimoji="0" sz="1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172718" indent="-1172718" algn="l" rtl="0" eaLnBrk="1" latinLnBrk="0" hangingPunct="1">
        <a:spcBef>
          <a:spcPts val="2565"/>
        </a:spcBef>
        <a:buClr>
          <a:schemeClr val="accent1"/>
        </a:buClr>
        <a:buSzPct val="76000"/>
        <a:buFont typeface="Wingdings 3"/>
        <a:buChar char=""/>
        <a:defRPr kumimoji="0"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5436" indent="-1172718" algn="l" rtl="0" eaLnBrk="1" latinLnBrk="0" hangingPunct="1">
        <a:spcBef>
          <a:spcPts val="2138"/>
        </a:spcBef>
        <a:buClr>
          <a:schemeClr val="accent2"/>
        </a:buClr>
        <a:buSzPct val="76000"/>
        <a:buFont typeface="Wingdings 3"/>
        <a:buChar char=""/>
        <a:defRPr kumimoji="0" sz="9800" kern="1200">
          <a:solidFill>
            <a:schemeClr val="tx2"/>
          </a:solidFill>
          <a:latin typeface="+mn-lt"/>
          <a:ea typeface="+mn-ea"/>
          <a:cs typeface="+mn-cs"/>
        </a:defRPr>
      </a:lvl2pPr>
      <a:lvl3pPr marL="3518154" indent="-977265" algn="l" rtl="0" eaLnBrk="1" latinLnBrk="0" hangingPunct="1">
        <a:spcBef>
          <a:spcPts val="2138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4690872" indent="-977265" algn="l" rtl="0" eaLnBrk="1" latinLnBrk="0" hangingPunct="1">
        <a:spcBef>
          <a:spcPts val="171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863590" indent="-977265" algn="l" rtl="0" eaLnBrk="1" latinLnBrk="0" hangingPunct="1">
        <a:spcBef>
          <a:spcPts val="1283"/>
        </a:spcBef>
        <a:buClr>
          <a:schemeClr val="accent2"/>
        </a:buClr>
        <a:buSzPct val="70000"/>
        <a:buFont typeface="Wingdings"/>
        <a:buChar char="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308" indent="-781812" algn="l" rtl="0" eaLnBrk="1" latinLnBrk="0" hangingPunct="1">
        <a:spcBef>
          <a:spcPts val="1283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6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7818120" indent="-781812" algn="l" rtl="0" eaLnBrk="1" latinLnBrk="0" hangingPunct="1">
        <a:spcBef>
          <a:spcPts val="1283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60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8599932" indent="-781812" algn="l" rtl="0" eaLnBrk="1" latinLnBrk="0" hangingPunct="1">
        <a:spcBef>
          <a:spcPts val="1283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60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9381744" indent="-781812" algn="l" rtl="0" eaLnBrk="1" latinLnBrk="0" hangingPunct="1">
        <a:spcBef>
          <a:spcPts val="1283"/>
        </a:spcBef>
        <a:buClr>
          <a:srgbClr val="9FB8CD"/>
        </a:buClr>
        <a:buSzPct val="75000"/>
        <a:buFont typeface="Wingdings 3"/>
        <a:buChar char=""/>
        <a:defRPr kumimoji="0" lang="en-US" sz="51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95D038C-9648-8D42-8696-8AF7E57024E7}"/>
              </a:ext>
            </a:extLst>
          </p:cNvPr>
          <p:cNvSpPr/>
          <p:nvPr/>
        </p:nvSpPr>
        <p:spPr>
          <a:xfrm>
            <a:off x="0" y="773808"/>
            <a:ext cx="28871328" cy="3148465"/>
          </a:xfrm>
          <a:prstGeom prst="rect">
            <a:avLst/>
          </a:prstGeom>
          <a:solidFill>
            <a:srgbClr val="A4AD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 redondeado"/>
          <p:cNvSpPr/>
          <p:nvPr/>
        </p:nvSpPr>
        <p:spPr>
          <a:xfrm>
            <a:off x="900300" y="8641235"/>
            <a:ext cx="27003000" cy="5138707"/>
          </a:xfrm>
          <a:prstGeom prst="rect">
            <a:avLst/>
          </a:prstGeom>
          <a:ln>
            <a:solidFill>
              <a:srgbClr val="C0C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032250" y="3425653"/>
            <a:ext cx="20764500" cy="487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_tradnl" sz="3600" b="1" dirty="0"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_tradnl" sz="3600" b="1" dirty="0"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r>
              <a:rPr lang="es-ES" sz="3600" b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Autor 1, Autor 2,</a:t>
            </a:r>
            <a:r>
              <a:rPr lang="es-ES" sz="3600" b="1" baseline="300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</a:t>
            </a:r>
            <a:r>
              <a:rPr lang="es-ES" sz="3600" b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Autor 3 …</a:t>
            </a: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3600" i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Departamento</a:t>
            </a: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3600" i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Universidad, Institución, Empresa, etc.</a:t>
            </a:r>
            <a:endParaRPr lang="es-E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ES" sz="3600" i="1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Dirección física</a:t>
            </a:r>
          </a:p>
          <a:p>
            <a:pPr algn="ctr">
              <a:defRPr/>
            </a:pPr>
            <a:r>
              <a:rPr lang="en-US" sz="3600" dirty="0">
                <a:solidFill>
                  <a:srgbClr val="00B0F0"/>
                </a:solidFill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e-mail: </a:t>
            </a:r>
            <a:r>
              <a:rPr lang="es-ES" sz="3600" dirty="0">
                <a:solidFill>
                  <a:srgbClr val="00B0F0"/>
                </a:solidFill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(dirección/es mail de contacto)</a:t>
            </a: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" sz="3600" b="1" dirty="0"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50000"/>
              </a:lnSpc>
              <a:spcBef>
                <a:spcPts val="1086"/>
              </a:spcBef>
              <a:spcAft>
                <a:spcPts val="1086"/>
              </a:spcAft>
              <a:defRPr/>
            </a:pPr>
            <a:endParaRPr lang="es-ES" sz="3600" b="1" dirty="0">
              <a:solidFill>
                <a:schemeClr val="accent3">
                  <a:lumMod val="50000"/>
                </a:schemeClr>
              </a:solidFill>
              <a:latin typeface="Baskerville" panose="02020502070401020303" pitchFamily="18" charset="0"/>
              <a:ea typeface="Baskerville" panose="02020502070401020303" pitchFamily="18" charset="0"/>
              <a:cs typeface="Times New Roman" pitchFamily="18" charset="0"/>
            </a:endParaRPr>
          </a:p>
        </p:txBody>
      </p:sp>
      <p:sp>
        <p:nvSpPr>
          <p:cNvPr id="10270" name="25 CuadroTexto"/>
          <p:cNvSpPr txBox="1">
            <a:spLocks noChangeArrowheads="1"/>
          </p:cNvSpPr>
          <p:nvPr/>
        </p:nvSpPr>
        <p:spPr bwMode="auto">
          <a:xfrm>
            <a:off x="1511300" y="35874325"/>
            <a:ext cx="26860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26" tIns="41363" rIns="82726" bIns="41363">
            <a:spAutoFit/>
          </a:bodyPr>
          <a:lstStyle/>
          <a:p>
            <a:pPr>
              <a:lnSpc>
                <a:spcPct val="150000"/>
              </a:lnSpc>
            </a:pPr>
            <a:endParaRPr lang="en-US" sz="2200"/>
          </a:p>
          <a:p>
            <a:pPr>
              <a:lnSpc>
                <a:spcPct val="150000"/>
              </a:lnSpc>
            </a:pPr>
            <a:endParaRPr lang="es-ES" sz="2200"/>
          </a:p>
        </p:txBody>
      </p:sp>
      <p:sp>
        <p:nvSpPr>
          <p:cNvPr id="10271" name="13 CuadroTexto"/>
          <p:cNvSpPr txBox="1">
            <a:spLocks noChangeArrowheads="1"/>
          </p:cNvSpPr>
          <p:nvPr/>
        </p:nvSpPr>
        <p:spPr bwMode="auto">
          <a:xfrm>
            <a:off x="1405064" y="9207706"/>
            <a:ext cx="26532000" cy="6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Texto de introducción en Arial 32</a:t>
            </a:r>
            <a:endParaRPr lang="en-U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FDACDF4-44A0-7F40-B94D-F757D0D00C8A}"/>
              </a:ext>
            </a:extLst>
          </p:cNvPr>
          <p:cNvSpPr txBox="1"/>
          <p:nvPr/>
        </p:nvSpPr>
        <p:spPr>
          <a:xfrm>
            <a:off x="269264" y="1088154"/>
            <a:ext cx="28803600" cy="24622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TÍTULO</a:t>
            </a:r>
          </a:p>
          <a:p>
            <a:pPr algn="ctr"/>
            <a:endParaRPr lang="es-ES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18DFDD5-F94F-624D-B0A8-F05123D4D027}"/>
              </a:ext>
            </a:extLst>
          </p:cNvPr>
          <p:cNvSpPr txBox="1"/>
          <p:nvPr/>
        </p:nvSpPr>
        <p:spPr>
          <a:xfrm>
            <a:off x="0" y="8005357"/>
            <a:ext cx="28803600" cy="707886"/>
          </a:xfrm>
          <a:prstGeom prst="rect">
            <a:avLst/>
          </a:prstGeom>
          <a:solidFill>
            <a:srgbClr val="A4AD2A"/>
          </a:solidFill>
        </p:spPr>
        <p:txBody>
          <a:bodyPr wrap="square" rtlCol="0">
            <a:spAutoFit/>
          </a:bodyPr>
          <a:lstStyle/>
          <a:p>
            <a:r>
              <a:rPr lang="es-ES" sz="4000" dirty="0"/>
              <a:t>           </a:t>
            </a:r>
            <a:r>
              <a:rPr lang="es-ES" sz="4000" dirty="0">
                <a:solidFill>
                  <a:schemeClr val="bg1"/>
                </a:solidFill>
              </a:rPr>
              <a:t>INTRODUCCIÓN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FDB583A-8989-A94D-9FD6-E7A0491F80A1}"/>
              </a:ext>
            </a:extLst>
          </p:cNvPr>
          <p:cNvSpPr>
            <a:spLocks noChangeAspect="1"/>
          </p:cNvSpPr>
          <p:nvPr/>
        </p:nvSpPr>
        <p:spPr>
          <a:xfrm>
            <a:off x="2395940" y="20975940"/>
            <a:ext cx="23743164" cy="15358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13 CuadroTexto">
            <a:extLst>
              <a:ext uri="{FF2B5EF4-FFF2-40B4-BE49-F238E27FC236}">
                <a16:creationId xmlns:a16="http://schemas.microsoft.com/office/drawing/2014/main" id="{DB24ECE0-6296-0743-90FE-338E71810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360" y="15387203"/>
            <a:ext cx="26532000" cy="6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Texto de desarrollo en Arial 32</a:t>
            </a:r>
            <a:endParaRPr lang="en-U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27" name="13 CuadroTexto">
            <a:extLst>
              <a:ext uri="{FF2B5EF4-FFF2-40B4-BE49-F238E27FC236}">
                <a16:creationId xmlns:a16="http://schemas.microsoft.com/office/drawing/2014/main" id="{611A8EBA-60C6-6B4B-8F3D-CB96D6F96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7536" y="26248161"/>
            <a:ext cx="26532000" cy="6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26" tIns="41363" rIns="82726" bIns="41363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s-ES" sz="36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 Texto de conclusiones en Arial 32</a:t>
            </a:r>
            <a:endParaRPr lang="en-US" sz="36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934064" y="25635123"/>
            <a:ext cx="27003000" cy="5932558"/>
          </a:xfrm>
          <a:prstGeom prst="rect">
            <a:avLst/>
          </a:prstGeom>
          <a:noFill/>
          <a:ln w="9525">
            <a:solidFill>
              <a:srgbClr val="C0C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6" name="45 Rectángulo redondeado"/>
          <p:cNvSpPr/>
          <p:nvPr/>
        </p:nvSpPr>
        <p:spPr>
          <a:xfrm>
            <a:off x="899700" y="32547891"/>
            <a:ext cx="27003600" cy="6220589"/>
          </a:xfrm>
          <a:prstGeom prst="rect">
            <a:avLst/>
          </a:prstGeom>
          <a:noFill/>
          <a:ln w="9525">
            <a:solidFill>
              <a:srgbClr val="C0C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328" name="55 CuadroTexto"/>
          <p:cNvSpPr txBox="1">
            <a:spLocks noChangeArrowheads="1"/>
          </p:cNvSpPr>
          <p:nvPr/>
        </p:nvSpPr>
        <p:spPr bwMode="auto">
          <a:xfrm>
            <a:off x="1479312" y="33253445"/>
            <a:ext cx="26532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600" dirty="0">
                <a:latin typeface="Arial" panose="020B0604020202020204" pitchFamily="34" charset="0"/>
                <a:ea typeface="Baskerville" panose="02020502070401020303" pitchFamily="18" charset="0"/>
                <a:cs typeface="Arial" panose="020B0604020202020204" pitchFamily="34" charset="0"/>
              </a:rPr>
              <a:t>[1] Referencias del trabajo a presentar según la normativa APA, en Arial</a:t>
            </a:r>
            <a:endParaRPr lang="es-ES" sz="2400" dirty="0">
              <a:latin typeface="Arial" panose="020B0604020202020204" pitchFamily="34" charset="0"/>
              <a:ea typeface="Baskerville" panose="02020502070401020303" pitchFamily="18" charset="0"/>
              <a:cs typeface="Arial" panose="020B0604020202020204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934064" y="14761915"/>
            <a:ext cx="27003000" cy="9864997"/>
          </a:xfrm>
          <a:prstGeom prst="rect">
            <a:avLst/>
          </a:prstGeom>
          <a:noFill/>
          <a:ln w="9525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82726" tIns="41363" rIns="82726" bIns="41363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5CF5313-8A20-F54F-BC6D-C0E8F31093A8}"/>
              </a:ext>
            </a:extLst>
          </p:cNvPr>
          <p:cNvSpPr txBox="1"/>
          <p:nvPr/>
        </p:nvSpPr>
        <p:spPr>
          <a:xfrm>
            <a:off x="0" y="14217271"/>
            <a:ext cx="28803600" cy="707886"/>
          </a:xfrm>
          <a:prstGeom prst="rect">
            <a:avLst/>
          </a:prstGeom>
          <a:solidFill>
            <a:srgbClr val="A4AD2A"/>
          </a:solidFill>
        </p:spPr>
        <p:txBody>
          <a:bodyPr wrap="square" rtlCol="0">
            <a:spAutoFit/>
          </a:bodyPr>
          <a:lstStyle/>
          <a:p>
            <a:r>
              <a:rPr lang="es-ES" sz="4000" dirty="0"/>
              <a:t>           </a:t>
            </a:r>
            <a:r>
              <a:rPr lang="es-ES" sz="4000" dirty="0">
                <a:solidFill>
                  <a:schemeClr val="bg1"/>
                </a:solidFill>
              </a:rPr>
              <a:t>DESARROLLO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623823C-8648-8D46-9DB5-EC55FA815721}"/>
              </a:ext>
            </a:extLst>
          </p:cNvPr>
          <p:cNvSpPr txBox="1"/>
          <p:nvPr/>
        </p:nvSpPr>
        <p:spPr>
          <a:xfrm>
            <a:off x="0" y="25071253"/>
            <a:ext cx="28803600" cy="707886"/>
          </a:xfrm>
          <a:prstGeom prst="rect">
            <a:avLst/>
          </a:prstGeom>
          <a:solidFill>
            <a:srgbClr val="A4AD2A"/>
          </a:solidFill>
        </p:spPr>
        <p:txBody>
          <a:bodyPr wrap="square" rtlCol="0">
            <a:spAutoFit/>
          </a:bodyPr>
          <a:lstStyle/>
          <a:p>
            <a:r>
              <a:rPr lang="es-ES" sz="4000" dirty="0"/>
              <a:t>           </a:t>
            </a:r>
            <a:r>
              <a:rPr lang="es-ES" sz="4000" dirty="0">
                <a:solidFill>
                  <a:schemeClr val="bg1"/>
                </a:solidFill>
              </a:rPr>
              <a:t>CONLUSIONES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C6E33C5-E9F9-2B46-AE5B-A5605D0B07FD}"/>
              </a:ext>
            </a:extLst>
          </p:cNvPr>
          <p:cNvSpPr txBox="1"/>
          <p:nvPr/>
        </p:nvSpPr>
        <p:spPr>
          <a:xfrm>
            <a:off x="-200" y="31984021"/>
            <a:ext cx="28803600" cy="707886"/>
          </a:xfrm>
          <a:prstGeom prst="rect">
            <a:avLst/>
          </a:prstGeom>
          <a:solidFill>
            <a:srgbClr val="A4AD2A"/>
          </a:solidFill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           REFERENCIAS BIBLIOGRÁFICAS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B9D10656FEFDD4F86C4C8501F8CFC21" ma:contentTypeVersion="5" ma:contentTypeDescription="Crear nuevo documento." ma:contentTypeScope="" ma:versionID="643292b2ab837abb8c55afeee84f2c4b">
  <xsd:schema xmlns:xsd="http://www.w3.org/2001/XMLSchema" xmlns:xs="http://www.w3.org/2001/XMLSchema" xmlns:p="http://schemas.microsoft.com/office/2006/metadata/properties" xmlns:ns2="c09982a4-245e-41fa-97a8-d26d96292abe" targetNamespace="http://schemas.microsoft.com/office/2006/metadata/properties" ma:root="true" ma:fieldsID="dcec95257d9ee131e5d40b7bcf9e3043" ns2:_="">
    <xsd:import namespace="c09982a4-245e-41fa-97a8-d26d96292a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982a4-245e-41fa-97a8-d26d96292a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11F8A-30F6-4E3B-A916-7D5BD7DFC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9982a4-245e-41fa-97a8-d26d96292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C19770-A30B-4F2C-A599-F7A6A3F1C7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C7BAAE-A494-479F-B53D-E506B0312D5B}">
  <ds:schemaRefs>
    <ds:schemaRef ds:uri="c09982a4-245e-41fa-97a8-d26d96292ab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2247</TotalTime>
  <Words>76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Baskerville</vt:lpstr>
      <vt:lpstr>Bookman Old Style</vt:lpstr>
      <vt:lpstr>Calibri</vt:lpstr>
      <vt:lpstr>Gill Sans MT</vt:lpstr>
      <vt:lpstr>Helvetica Neue</vt:lpstr>
      <vt:lpstr>Times New Roman</vt:lpstr>
      <vt:lpstr>Wingdings</vt:lpstr>
      <vt:lpstr>Wingdings 3</vt:lpstr>
      <vt:lpstr>Origen</vt:lpstr>
      <vt:lpstr>Presentación de PowerPoint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maboar</dc:creator>
  <cp:lastModifiedBy>Inés Poveda</cp:lastModifiedBy>
  <cp:revision>230</cp:revision>
  <dcterms:created xsi:type="dcterms:W3CDTF">2006-10-26T23:33:55Z</dcterms:created>
  <dcterms:modified xsi:type="dcterms:W3CDTF">2019-03-26T10:35:31Z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0x0101003B9D10656FEFDD4F86C4C8501F8CFC21</vt:lpwstr>
  </property>
</Properties>
</file>