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2" r:id="rId1"/>
  </p:sldMasterIdLst>
  <p:notesMasterIdLst>
    <p:notesMasterId r:id="rId3"/>
  </p:notesMasterIdLst>
  <p:sldIdLst>
    <p:sldId id="259" r:id="rId2"/>
  </p:sldIdLst>
  <p:sldSz cx="28803600" cy="39604950"/>
  <p:notesSz cx="6854825" cy="97504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1pPr>
    <a:lvl2pPr marL="412750" indent="44450" algn="l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2pPr>
    <a:lvl3pPr marL="827088" indent="87313" algn="l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3pPr>
    <a:lvl4pPr marL="1239838" indent="131763" algn="l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4pPr>
    <a:lvl5pPr marL="1654175" indent="174625" algn="l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99"/>
    <a:srgbClr val="FF9933"/>
    <a:srgbClr val="FF9900"/>
    <a:srgbClr val="FF3300"/>
    <a:srgbClr val="777777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644" autoAdjust="0"/>
    <p:restoredTop sz="99104" autoAdjust="0"/>
  </p:normalViewPr>
  <p:slideViewPr>
    <p:cSldViewPr>
      <p:cViewPr>
        <p:scale>
          <a:sx n="30" d="100"/>
          <a:sy n="30" d="100"/>
        </p:scale>
        <p:origin x="1026" y="-42"/>
      </p:cViewPr>
      <p:guideLst>
        <p:guide orient="horz" pos="12474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3025" y="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D78AE01-C6CD-40F9-A9B6-A5C32736291D}" type="datetimeFigureOut">
              <a:rPr lang="es-ES"/>
              <a:pPr>
                <a:defRPr/>
              </a:pPr>
              <a:t>06/07/2018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98675" y="731838"/>
            <a:ext cx="2657475" cy="36560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630738"/>
            <a:ext cx="5483225" cy="438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261475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3025" y="9261475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50B857-9A3C-4826-A0E8-83B3B197B27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7321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27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70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398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41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68144" algn="l" defTabSz="8272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1773" algn="l" defTabSz="8272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95402" algn="l" defTabSz="8272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09031" algn="l" defTabSz="8272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3840480" y="22442805"/>
            <a:ext cx="21602700" cy="5720715"/>
          </a:xfrm>
        </p:spPr>
        <p:txBody>
          <a:bodyPr anchor="t" anchorCtr="0"/>
          <a:lstStyle>
            <a:lvl1pPr algn="r">
              <a:defRPr sz="137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40480" y="29593699"/>
            <a:ext cx="21602700" cy="3080385"/>
          </a:xfrm>
        </p:spPr>
        <p:txBody>
          <a:bodyPr/>
          <a:lstStyle>
            <a:lvl1pPr marL="0" indent="0" algn="r">
              <a:buNone/>
              <a:defRPr sz="8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1954530" indent="0" algn="ctr">
              <a:buNone/>
            </a:lvl2pPr>
            <a:lvl3pPr marL="3909060" indent="0" algn="ctr">
              <a:buNone/>
            </a:lvl3pPr>
            <a:lvl4pPr marL="5863590" indent="0" algn="ctr">
              <a:buNone/>
            </a:lvl4pPr>
            <a:lvl5pPr marL="7818120" indent="0" algn="ctr">
              <a:buNone/>
            </a:lvl5pPr>
            <a:lvl6pPr marL="9772650" indent="0" algn="ctr">
              <a:buNone/>
            </a:lvl6pPr>
            <a:lvl7pPr marL="11727180" indent="0" algn="ctr">
              <a:buNone/>
            </a:lvl7pPr>
            <a:lvl8pPr marL="13681710" indent="0" algn="ctr">
              <a:buNone/>
            </a:lvl8pPr>
            <a:lvl9pPr marL="1563624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20162520" y="36700587"/>
            <a:ext cx="7200900" cy="2112264"/>
          </a:xfrm>
        </p:spPr>
        <p:txBody>
          <a:bodyPr/>
          <a:lstStyle>
            <a:lvl1pPr>
              <a:defRPr sz="60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30741" y="36700587"/>
            <a:ext cx="10945368" cy="2112264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830879" y="36700587"/>
            <a:ext cx="3840480" cy="2112264"/>
          </a:xfrm>
        </p:spPr>
        <p:txBody>
          <a:bodyPr/>
          <a:lstStyle/>
          <a:p>
            <a:pPr>
              <a:defRPr/>
            </a:pPr>
            <a:fld id="{7835DC0C-DEFF-41E4-BCE9-584F762B981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1" name="20 Rectángulo"/>
          <p:cNvSpPr/>
          <p:nvPr/>
        </p:nvSpPr>
        <p:spPr>
          <a:xfrm>
            <a:off x="2850356" y="21067633"/>
            <a:ext cx="23042880" cy="7392924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2880360" y="29153644"/>
            <a:ext cx="23042880" cy="3960495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2850356" y="21067633"/>
            <a:ext cx="720090" cy="7392924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2880360" y="29153644"/>
            <a:ext cx="720090" cy="3960495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08109-E60F-46CC-908F-7002930909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882610" y="1586037"/>
            <a:ext cx="6480810" cy="33792557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440180" y="1586037"/>
            <a:ext cx="18962370" cy="33792557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1AC891-545D-4EE8-8159-B2DD902D212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440180" y="36689586"/>
            <a:ext cx="259232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90906" tIns="195453" rIns="390906" bIns="195453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1069677" y="37507580"/>
            <a:ext cx="1102153" cy="3789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752302" y="18491273"/>
            <a:ext cx="33796224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90906" tIns="195453" rIns="390906" bIns="195453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D1CFFE-4012-4D37-9558-8845401526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1440180" y="7040880"/>
            <a:ext cx="25923240" cy="2851556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0480" y="17162145"/>
            <a:ext cx="21602700" cy="6160770"/>
          </a:xfrm>
        </p:spPr>
        <p:txBody>
          <a:bodyPr anchor="t" anchorCtr="0"/>
          <a:lstStyle>
            <a:lvl1pPr algn="r">
              <a:buNone/>
              <a:defRPr sz="137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80510" y="24643080"/>
            <a:ext cx="21362670" cy="6600825"/>
          </a:xfrm>
        </p:spPr>
        <p:txBody>
          <a:bodyPr anchor="t" anchorCtr="0"/>
          <a:lstStyle>
            <a:lvl1pPr marL="0" indent="0" algn="r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0162520" y="36700587"/>
            <a:ext cx="7200900" cy="2112264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30741" y="36700587"/>
            <a:ext cx="10945368" cy="2112264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370021" y="36700587"/>
            <a:ext cx="4790999" cy="2112264"/>
          </a:xfrm>
        </p:spPr>
        <p:txBody>
          <a:bodyPr/>
          <a:lstStyle/>
          <a:p>
            <a:pPr>
              <a:defRPr/>
            </a:pPr>
            <a:fld id="{5620EE59-8B8D-410F-A06C-E42BBD27E24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2880360" y="16282035"/>
            <a:ext cx="23042880" cy="7392924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880360" y="16282035"/>
            <a:ext cx="720090" cy="7392924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0" y="1320165"/>
            <a:ext cx="25923240" cy="528066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63CEF0-AE05-4CF8-A16F-4961C79AF1C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1440180" y="7040880"/>
            <a:ext cx="12731191" cy="2851556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14591424" y="7023278"/>
            <a:ext cx="12731191" cy="2851556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0" y="1320165"/>
            <a:ext cx="25923240" cy="528066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180" y="7425928"/>
            <a:ext cx="12726592" cy="3960495"/>
          </a:xfrm>
          <a:noFill/>
          <a:ln>
            <a:noFill/>
          </a:ln>
        </p:spPr>
        <p:txBody>
          <a:bodyPr lIns="390906" anchor="b" anchorCtr="0">
            <a:noAutofit/>
          </a:bodyPr>
          <a:lstStyle>
            <a:lvl1pPr marL="0" indent="0">
              <a:buNone/>
              <a:defRPr sz="10300" b="1">
                <a:solidFill>
                  <a:schemeClr val="accent2"/>
                </a:solidFill>
              </a:defRPr>
            </a:lvl1pPr>
            <a:lvl2pPr>
              <a:buNone/>
              <a:defRPr sz="8600" b="1"/>
            </a:lvl2pPr>
            <a:lvl3pPr>
              <a:buNone/>
              <a:defRPr sz="7700" b="1"/>
            </a:lvl3pPr>
            <a:lvl4pPr>
              <a:buNone/>
              <a:defRPr sz="6800" b="1"/>
            </a:lvl4pPr>
            <a:lvl5pPr>
              <a:buNone/>
              <a:defRPr sz="68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4641832" y="7480935"/>
            <a:ext cx="12731591" cy="3960495"/>
          </a:xfrm>
          <a:noFill/>
          <a:ln>
            <a:noFill/>
          </a:ln>
        </p:spPr>
        <p:txBody>
          <a:bodyPr lIns="390906" anchor="b" anchorCtr="0"/>
          <a:lstStyle>
            <a:lvl1pPr marL="0" indent="0">
              <a:buNone/>
              <a:defRPr sz="10300" b="1">
                <a:solidFill>
                  <a:schemeClr val="accent2"/>
                </a:solidFill>
              </a:defRPr>
            </a:lvl1pPr>
            <a:lvl2pPr>
              <a:buNone/>
              <a:defRPr sz="8600" b="1"/>
            </a:lvl2pPr>
            <a:lvl3pPr>
              <a:buNone/>
              <a:defRPr sz="7700" b="1"/>
            </a:lvl3pPr>
            <a:lvl4pPr>
              <a:buNone/>
              <a:defRPr sz="6800" b="1"/>
            </a:lvl4pPr>
            <a:lvl5pPr>
              <a:buNone/>
              <a:defRPr sz="68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DE664-BD7A-46B9-B99D-0FC09457B9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1440180" y="12321540"/>
            <a:ext cx="12721590" cy="23322915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14641830" y="12321540"/>
            <a:ext cx="12721590" cy="23322915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0" y="1320165"/>
            <a:ext cx="25923240" cy="528066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BC4BA4-EA94-4392-A3C0-7C1842F5016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1069677" y="37507580"/>
            <a:ext cx="1102153" cy="3789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ACB31-55DD-4990-9099-4B0C9715A22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1440180" y="36689586"/>
            <a:ext cx="259232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90906" tIns="195453" rIns="390906" bIns="195453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1069677" y="37507580"/>
            <a:ext cx="1102153" cy="3789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22490" y="1760220"/>
            <a:ext cx="7920990" cy="4840605"/>
          </a:xfrm>
        </p:spPr>
        <p:txBody>
          <a:bodyPr anchor="b" anchorCtr="0">
            <a:noAutofit/>
          </a:bodyPr>
          <a:lstStyle>
            <a:lvl1pPr algn="l">
              <a:buNone/>
              <a:defRPr sz="8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9922490" y="7040883"/>
            <a:ext cx="7920990" cy="27970999"/>
          </a:xfrm>
        </p:spPr>
        <p:txBody>
          <a:bodyPr/>
          <a:lstStyle>
            <a:lvl1pPr marL="0" indent="0">
              <a:lnSpc>
                <a:spcPts val="9405"/>
              </a:lnSpc>
              <a:spcAft>
                <a:spcPts val="4275"/>
              </a:spcAft>
              <a:buNone/>
              <a:defRPr sz="6800">
                <a:solidFill>
                  <a:schemeClr val="tx2"/>
                </a:solidFill>
              </a:defRPr>
            </a:lvl1pPr>
            <a:lvl2pPr>
              <a:buNone/>
              <a:defRPr sz="5100"/>
            </a:lvl2pPr>
            <a:lvl3pPr>
              <a:buNone/>
              <a:defRPr sz="4300"/>
            </a:lvl3pPr>
            <a:lvl4pPr>
              <a:buNone/>
              <a:defRPr sz="3800"/>
            </a:lvl4pPr>
            <a:lvl5pPr>
              <a:buNone/>
              <a:defRPr sz="38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47A0C9-7860-4DC7-BA9B-2DBFE4A0129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440180" y="36689586"/>
            <a:ext cx="259232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90906" tIns="195453" rIns="390906" bIns="195453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2035042" y="19197399"/>
            <a:ext cx="34852356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90906" tIns="195453" rIns="390906" bIns="195453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1069677" y="37507580"/>
            <a:ext cx="1102153" cy="3789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960120" y="1760220"/>
            <a:ext cx="18002250" cy="33004125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0" y="2892444"/>
            <a:ext cx="25923240" cy="3896323"/>
          </a:xfrm>
          <a:ln>
            <a:solidFill>
              <a:schemeClr val="accent1"/>
            </a:solidFill>
          </a:ln>
        </p:spPr>
        <p:txBody>
          <a:bodyPr lIns="1172718" anchor="ctr"/>
          <a:lstStyle>
            <a:lvl1pPr algn="r">
              <a:buNone/>
              <a:defRPr sz="86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40180" y="11001375"/>
            <a:ext cx="25923240" cy="24660682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2565"/>
              </a:spcBef>
              <a:buNone/>
              <a:defRPr sz="137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0180" y="7040880"/>
            <a:ext cx="25923240" cy="3080385"/>
          </a:xfrm>
        </p:spPr>
        <p:txBody>
          <a:bodyPr anchor="ctr" anchorCtr="0"/>
          <a:lstStyle>
            <a:lvl1pPr marL="0" indent="0" algn="l">
              <a:buFontTx/>
              <a:buNone/>
              <a:defRPr sz="6000"/>
            </a:lvl1pPr>
            <a:lvl2pPr>
              <a:defRPr sz="51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63570-A64E-4E98-A292-AEA7225178B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440180" y="36689586"/>
            <a:ext cx="259232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90906" tIns="195453" rIns="390906" bIns="195453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1069677" y="37507580"/>
            <a:ext cx="1102153" cy="3789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440180" y="2892443"/>
            <a:ext cx="576072" cy="396049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1440180" y="880110"/>
            <a:ext cx="25923240" cy="5720715"/>
          </a:xfrm>
          <a:prstGeom prst="rect">
            <a:avLst/>
          </a:prstGeom>
        </p:spPr>
        <p:txBody>
          <a:bodyPr vert="horz" lIns="390906" tIns="195453" rIns="390906" bIns="195453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1440180" y="7040880"/>
            <a:ext cx="25923240" cy="28357144"/>
          </a:xfrm>
          <a:prstGeom prst="rect">
            <a:avLst/>
          </a:prstGeom>
        </p:spPr>
        <p:txBody>
          <a:bodyPr vert="horz" lIns="390906" tIns="195453" rIns="390906" bIns="195453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20162520" y="36707921"/>
            <a:ext cx="7210501" cy="2112264"/>
          </a:xfrm>
          <a:prstGeom prst="rect">
            <a:avLst/>
          </a:prstGeom>
        </p:spPr>
        <p:txBody>
          <a:bodyPr vert="horz" lIns="390906" tIns="195453" rIns="390906" bIns="195453"/>
          <a:lstStyle>
            <a:lvl1pPr algn="l" eaLnBrk="1" latinLnBrk="0" hangingPunct="1">
              <a:defRPr kumimoji="0" sz="6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30741" y="36707921"/>
            <a:ext cx="11041380" cy="2112264"/>
          </a:xfrm>
          <a:prstGeom prst="rect">
            <a:avLst/>
          </a:prstGeom>
        </p:spPr>
        <p:txBody>
          <a:bodyPr vert="horz" lIns="390906" tIns="195453" rIns="390906" bIns="195453"/>
          <a:lstStyle>
            <a:lvl1pPr algn="r" eaLnBrk="1" latinLnBrk="0" hangingPunct="1">
              <a:defRPr kumimoji="0" sz="6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929841" y="36707921"/>
            <a:ext cx="6240780" cy="2112264"/>
          </a:xfrm>
          <a:prstGeom prst="rect">
            <a:avLst/>
          </a:prstGeom>
        </p:spPr>
        <p:txBody>
          <a:bodyPr vert="horz" lIns="390906" tIns="195453" rIns="390906" bIns="195453"/>
          <a:lstStyle>
            <a:lvl1pPr algn="l" eaLnBrk="1" latinLnBrk="0" hangingPunct="1">
              <a:defRPr kumimoji="0" sz="6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7E6EDFB-257B-4CCA-B22D-1D512C0E7CA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1440180" y="36689586"/>
            <a:ext cx="259232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90906" tIns="195453" rIns="390906" bIns="195453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1440180" y="6600825"/>
            <a:ext cx="259232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90906" tIns="195453" rIns="390906" bIns="195453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1069677" y="37507580"/>
            <a:ext cx="1102153" cy="3789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1" latinLnBrk="0" hangingPunct="1">
        <a:spcBef>
          <a:spcPct val="0"/>
        </a:spcBef>
        <a:buNone/>
        <a:defRPr kumimoji="0" sz="137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172718" indent="-1172718" algn="l" rtl="0" eaLnBrk="1" latinLnBrk="0" hangingPunct="1">
        <a:spcBef>
          <a:spcPts val="2565"/>
        </a:spcBef>
        <a:buClr>
          <a:schemeClr val="accent1"/>
        </a:buClr>
        <a:buSzPct val="76000"/>
        <a:buFont typeface="Wingdings 3"/>
        <a:buChar char=""/>
        <a:defRPr kumimoji="0" sz="11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5436" indent="-1172718" algn="l" rtl="0" eaLnBrk="1" latinLnBrk="0" hangingPunct="1">
        <a:spcBef>
          <a:spcPts val="2138"/>
        </a:spcBef>
        <a:buClr>
          <a:schemeClr val="accent2"/>
        </a:buClr>
        <a:buSzPct val="76000"/>
        <a:buFont typeface="Wingdings 3"/>
        <a:buChar char=""/>
        <a:defRPr kumimoji="0" sz="9800" kern="1200">
          <a:solidFill>
            <a:schemeClr val="tx2"/>
          </a:solidFill>
          <a:latin typeface="+mn-lt"/>
          <a:ea typeface="+mn-ea"/>
          <a:cs typeface="+mn-cs"/>
        </a:defRPr>
      </a:lvl2pPr>
      <a:lvl3pPr marL="3518154" indent="-977265" algn="l" rtl="0" eaLnBrk="1" latinLnBrk="0" hangingPunct="1">
        <a:spcBef>
          <a:spcPts val="2138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4690872" indent="-977265" algn="l" rtl="0" eaLnBrk="1" latinLnBrk="0" hangingPunct="1">
        <a:spcBef>
          <a:spcPts val="171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5863590" indent="-977265" algn="l" rtl="0" eaLnBrk="1" latinLnBrk="0" hangingPunct="1">
        <a:spcBef>
          <a:spcPts val="1283"/>
        </a:spcBef>
        <a:buClr>
          <a:schemeClr val="accent2"/>
        </a:buClr>
        <a:buSzPct val="70000"/>
        <a:buFont typeface="Wingdings"/>
        <a:buChar char=""/>
        <a:defRPr kumimoji="0"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7036308" indent="-781812" algn="l" rtl="0" eaLnBrk="1" latinLnBrk="0" hangingPunct="1">
        <a:spcBef>
          <a:spcPts val="1283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68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7818120" indent="-781812" algn="l" rtl="0" eaLnBrk="1" latinLnBrk="0" hangingPunct="1">
        <a:spcBef>
          <a:spcPts val="1283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60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8599932" indent="-781812" algn="l" rtl="0" eaLnBrk="1" latinLnBrk="0" hangingPunct="1">
        <a:spcBef>
          <a:spcPts val="1283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60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9381744" indent="-781812" algn="l" rtl="0" eaLnBrk="1" latinLnBrk="0" hangingPunct="1">
        <a:spcBef>
          <a:spcPts val="1283"/>
        </a:spcBef>
        <a:buClr>
          <a:srgbClr val="9FB8CD"/>
        </a:buClr>
        <a:buSzPct val="75000"/>
        <a:buFont typeface="Wingdings 3"/>
        <a:buChar char=""/>
        <a:defRPr kumimoji="0" lang="en-US" sz="51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45 Rectángulo redondeado"/>
          <p:cNvSpPr/>
          <p:nvPr/>
        </p:nvSpPr>
        <p:spPr>
          <a:xfrm>
            <a:off x="1224336" y="32043835"/>
            <a:ext cx="27003600" cy="6984776"/>
          </a:xfrm>
          <a:prstGeom prst="roundRect">
            <a:avLst>
              <a:gd name="adj" fmla="val 6802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726" tIns="41363" rIns="82726" bIns="41363"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3" name="42 Rectángulo redondeado"/>
          <p:cNvSpPr/>
          <p:nvPr/>
        </p:nvSpPr>
        <p:spPr>
          <a:xfrm>
            <a:off x="1224336" y="25131067"/>
            <a:ext cx="27003000" cy="6696744"/>
          </a:xfrm>
          <a:prstGeom prst="roundRect">
            <a:avLst>
              <a:gd name="adj" fmla="val 2763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726" tIns="41363" rIns="82726" bIns="41363"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2" name="41 Rectángulo redondeado"/>
          <p:cNvSpPr/>
          <p:nvPr/>
        </p:nvSpPr>
        <p:spPr>
          <a:xfrm>
            <a:off x="1224336" y="14185851"/>
            <a:ext cx="27003000" cy="10729192"/>
          </a:xfrm>
          <a:prstGeom prst="roundRect">
            <a:avLst>
              <a:gd name="adj" fmla="val 3215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726" tIns="41363" rIns="82726" bIns="41363"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1" name="40 Rectángulo redondeado"/>
          <p:cNvSpPr/>
          <p:nvPr/>
        </p:nvSpPr>
        <p:spPr>
          <a:xfrm>
            <a:off x="1224336" y="8641235"/>
            <a:ext cx="27003000" cy="5400600"/>
          </a:xfrm>
          <a:prstGeom prst="roundRect">
            <a:avLst>
              <a:gd name="adj" fmla="val 6065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726" tIns="41363" rIns="82726" bIns="41363"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3" name="12 Rectángulo redondeado"/>
          <p:cNvSpPr/>
          <p:nvPr/>
        </p:nvSpPr>
        <p:spPr>
          <a:xfrm>
            <a:off x="2082800" y="811213"/>
            <a:ext cx="23812500" cy="3149600"/>
          </a:xfrm>
          <a:prstGeom prst="roundRect">
            <a:avLst/>
          </a:prstGeom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2726" tIns="41363" rIns="82726" bIns="41363" anchor="ctr"/>
          <a:lstStyle/>
          <a:p>
            <a:pPr algn="ctr">
              <a:defRPr/>
            </a:pPr>
            <a:endParaRPr lang="es-ES"/>
          </a:p>
        </p:txBody>
      </p:sp>
      <p:grpSp>
        <p:nvGrpSpPr>
          <p:cNvPr id="10256" name="28 Grupo"/>
          <p:cNvGrpSpPr>
            <a:grpSpLocks/>
          </p:cNvGrpSpPr>
          <p:nvPr/>
        </p:nvGrpSpPr>
        <p:grpSpPr bwMode="auto">
          <a:xfrm>
            <a:off x="1892300" y="1044403"/>
            <a:ext cx="24257000" cy="7203083"/>
            <a:chOff x="2278727" y="-4826306"/>
            <a:chExt cx="27206052" cy="7858019"/>
          </a:xfrm>
        </p:grpSpPr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2278727" y="-4826306"/>
              <a:ext cx="27206052" cy="5489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sz="6000" dirty="0" smtClean="0">
                  <a:ln w="18415" cmpd="sng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Baskerville Old Face" pitchFamily="18" charset="0"/>
                </a:rPr>
                <a:t>Título </a:t>
              </a:r>
              <a:endParaRPr lang="es-ES" sz="87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endParaRPr>
            </a:p>
            <a:p>
              <a:pPr algn="ctr" eaLnBrk="0" hangingPunct="0">
                <a:spcBef>
                  <a:spcPct val="50000"/>
                </a:spcBef>
                <a:defRPr/>
              </a:pPr>
              <a:endParaRPr lang="en-US" sz="87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endParaRPr>
            </a:p>
            <a:p>
              <a:pPr algn="ctr" eaLnBrk="0" hangingPunct="0">
                <a:spcBef>
                  <a:spcPct val="50000"/>
                </a:spcBef>
                <a:defRPr/>
              </a:pPr>
              <a:endParaRPr lang="es-ES_tradnl" sz="8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endParaRPr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4678842" y="-2228542"/>
              <a:ext cx="23288950" cy="5260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50000"/>
                </a:lnSpc>
                <a:spcBef>
                  <a:spcPts val="1086"/>
                </a:spcBef>
                <a:spcAft>
                  <a:spcPts val="1086"/>
                </a:spcAft>
                <a:defRPr/>
              </a:pPr>
              <a:endParaRPr lang="es-ES_tradnl" sz="36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>
                <a:lnSpc>
                  <a:spcPct val="50000"/>
                </a:lnSpc>
                <a:spcBef>
                  <a:spcPts val="1086"/>
                </a:spcBef>
                <a:spcAft>
                  <a:spcPts val="1086"/>
                </a:spcAft>
                <a:defRPr/>
              </a:pPr>
              <a:endParaRPr lang="es-ES_tradnl" sz="36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>
                <a:lnSpc>
                  <a:spcPct val="50000"/>
                </a:lnSpc>
                <a:spcBef>
                  <a:spcPts val="1086"/>
                </a:spcBef>
                <a:spcAft>
                  <a:spcPts val="1086"/>
                </a:spcAft>
                <a:defRPr/>
              </a:pPr>
              <a:r>
                <a:rPr lang="es-ES" sz="3600" b="1" dirty="0" smtClean="0"/>
                <a:t>Autor 1, Autor 2,</a:t>
              </a:r>
              <a:r>
                <a:rPr lang="es-ES" sz="3600" b="1" baseline="30000" dirty="0" smtClean="0"/>
                <a:t> </a:t>
              </a:r>
              <a:r>
                <a:rPr lang="es-ES" sz="3600" b="1" dirty="0" smtClean="0"/>
                <a:t> Autor 3 …</a:t>
              </a:r>
              <a:endParaRPr lang="es-ES" sz="3600" dirty="0"/>
            </a:p>
            <a:p>
              <a:pPr algn="ctr">
                <a:defRPr/>
              </a:pPr>
              <a:r>
                <a:rPr lang="es-ES" sz="3600" i="1" dirty="0" smtClean="0">
                  <a:latin typeface="Times New Roman" pitchFamily="18" charset="0"/>
                  <a:cs typeface="Times New Roman" pitchFamily="18" charset="0"/>
                </a:rPr>
                <a:t>Departamento</a:t>
              </a:r>
              <a:endParaRPr lang="es-ES" sz="360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es-ES" sz="3600" i="1" dirty="0" smtClean="0">
                  <a:latin typeface="Times New Roman" pitchFamily="18" charset="0"/>
                  <a:cs typeface="Times New Roman" pitchFamily="18" charset="0"/>
                </a:rPr>
                <a:t>Universidad, Institución, Empresa, etc.</a:t>
              </a:r>
              <a:endParaRPr lang="es-ES" sz="360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es-ES" sz="3600" i="1" dirty="0" smtClean="0">
                  <a:latin typeface="Times New Roman" pitchFamily="18" charset="0"/>
                  <a:cs typeface="Times New Roman" pitchFamily="18" charset="0"/>
                </a:rPr>
                <a:t>Dirección física</a:t>
              </a:r>
              <a:endParaRPr lang="es-ES" sz="3600" i="1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e-mail: </a:t>
              </a:r>
              <a:r>
                <a:rPr lang="es-ES" sz="3600" dirty="0" smtClean="0">
                  <a:latin typeface="Times New Roman" pitchFamily="18" charset="0"/>
                  <a:cs typeface="Times New Roman" pitchFamily="18" charset="0"/>
                </a:rPr>
                <a:t>( dirección/es mail de contacto)</a:t>
              </a:r>
              <a:endParaRPr lang="es-ES" sz="3600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>
                <a:lnSpc>
                  <a:spcPct val="50000"/>
                </a:lnSpc>
                <a:spcBef>
                  <a:spcPts val="1086"/>
                </a:spcBef>
                <a:spcAft>
                  <a:spcPts val="1086"/>
                </a:spcAft>
                <a:defRPr/>
              </a:pPr>
              <a:endParaRPr lang="es-ES" sz="36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>
                <a:lnSpc>
                  <a:spcPct val="50000"/>
                </a:lnSpc>
                <a:spcBef>
                  <a:spcPts val="1086"/>
                </a:spcBef>
                <a:spcAft>
                  <a:spcPts val="1086"/>
                </a:spcAft>
                <a:defRPr/>
              </a:pPr>
              <a:endParaRPr lang="es-ES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512368" y="8879793"/>
            <a:ext cx="5400000" cy="841562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1002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82726" tIns="41363" rIns="82726" bIns="41363">
            <a:spAutoFit/>
          </a:bodyPr>
          <a:lstStyle/>
          <a:p>
            <a:pPr marL="742950" indent="-742950" defTabSz="3909367" fontAlgn="t">
              <a:defRPr/>
            </a:pPr>
            <a:r>
              <a:rPr lang="es-ES" sz="4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mbria" pitchFamily="18" charset="0"/>
              </a:rPr>
              <a:t>INTRODUCCIÓN</a:t>
            </a:r>
            <a:endParaRPr lang="es-ES" sz="4400" b="1" dirty="0">
              <a:solidFill>
                <a:schemeClr val="accent4">
                  <a:lumMod val="40000"/>
                  <a:lumOff val="60000"/>
                </a:schemeClr>
              </a:solidFill>
              <a:latin typeface="Cambria" pitchFamily="18" charset="0"/>
            </a:endParaRPr>
          </a:p>
        </p:txBody>
      </p:sp>
      <p:sp>
        <p:nvSpPr>
          <p:cNvPr id="188" name="Text Box 7"/>
          <p:cNvSpPr txBox="1">
            <a:spLocks noChangeArrowheads="1"/>
          </p:cNvSpPr>
          <p:nvPr/>
        </p:nvSpPr>
        <p:spPr bwMode="auto">
          <a:xfrm>
            <a:off x="1440361" y="14401875"/>
            <a:ext cx="5400000" cy="841562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1002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82726" tIns="41363" rIns="82726" bIns="41363">
            <a:spAutoFit/>
          </a:bodyPr>
          <a:lstStyle/>
          <a:p>
            <a:pPr fontAlgn="t">
              <a:defRPr/>
            </a:pPr>
            <a:r>
              <a:rPr lang="es-ES" sz="4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mbria" pitchFamily="18" charset="0"/>
              </a:rPr>
              <a:t>DESARROLLO</a:t>
            </a:r>
            <a:endParaRPr lang="en-US" sz="44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Cambria" pitchFamily="18" charset="0"/>
            </a:endParaRPr>
          </a:p>
        </p:txBody>
      </p:sp>
      <p:sp>
        <p:nvSpPr>
          <p:cNvPr id="192" name="Text Box 7"/>
          <p:cNvSpPr txBox="1">
            <a:spLocks noChangeArrowheads="1"/>
          </p:cNvSpPr>
          <p:nvPr/>
        </p:nvSpPr>
        <p:spPr bwMode="auto">
          <a:xfrm>
            <a:off x="1512968" y="25275083"/>
            <a:ext cx="5400000" cy="841562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1002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2726" tIns="41363" rIns="82726" bIns="41363">
            <a:spAutoFit/>
          </a:bodyPr>
          <a:lstStyle/>
          <a:p>
            <a:pPr defTabSz="3909367">
              <a:spcBef>
                <a:spcPct val="50000"/>
              </a:spcBef>
              <a:defRPr/>
            </a:pPr>
            <a:r>
              <a:rPr lang="es-ES" sz="4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mbria" pitchFamily="18" charset="0"/>
              </a:rPr>
              <a:t>CONCLUSIONES</a:t>
            </a:r>
            <a:endParaRPr lang="es-ES" sz="4400" b="1" dirty="0">
              <a:solidFill>
                <a:schemeClr val="accent4">
                  <a:lumMod val="40000"/>
                  <a:lumOff val="60000"/>
                </a:schemeClr>
              </a:solidFill>
              <a:latin typeface="Cambria" pitchFamily="18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1512968" y="32259859"/>
            <a:ext cx="5400000" cy="841562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1002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2726" tIns="41363" rIns="82726" bIns="41363">
            <a:spAutoFit/>
          </a:bodyPr>
          <a:lstStyle/>
          <a:p>
            <a:pPr defTabSz="3909367">
              <a:spcBef>
                <a:spcPct val="50000"/>
              </a:spcBef>
              <a:defRPr/>
            </a:pPr>
            <a:r>
              <a:rPr lang="es-ES_tradnl" sz="4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mbria" pitchFamily="18" charset="0"/>
              </a:rPr>
              <a:t>REFERENCIAS</a:t>
            </a:r>
            <a:endParaRPr lang="es-ES" sz="4400" b="1" dirty="0">
              <a:solidFill>
                <a:schemeClr val="accent4">
                  <a:lumMod val="40000"/>
                  <a:lumOff val="60000"/>
                </a:schemeClr>
              </a:solidFill>
              <a:latin typeface="Cambria" pitchFamily="18" charset="0"/>
            </a:endParaRPr>
          </a:p>
        </p:txBody>
      </p:sp>
      <p:sp>
        <p:nvSpPr>
          <p:cNvPr id="10270" name="25 CuadroTexto"/>
          <p:cNvSpPr txBox="1">
            <a:spLocks noChangeArrowheads="1"/>
          </p:cNvSpPr>
          <p:nvPr/>
        </p:nvSpPr>
        <p:spPr bwMode="auto">
          <a:xfrm>
            <a:off x="1511300" y="35874325"/>
            <a:ext cx="268605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726" tIns="41363" rIns="82726" bIns="41363">
            <a:spAutoFit/>
          </a:bodyPr>
          <a:lstStyle/>
          <a:p>
            <a:pPr>
              <a:lnSpc>
                <a:spcPct val="150000"/>
              </a:lnSpc>
            </a:pPr>
            <a:endParaRPr lang="en-US" sz="2200"/>
          </a:p>
          <a:p>
            <a:pPr>
              <a:lnSpc>
                <a:spcPct val="150000"/>
              </a:lnSpc>
            </a:pPr>
            <a:endParaRPr lang="es-ES" sz="2200"/>
          </a:p>
        </p:txBody>
      </p:sp>
      <p:sp>
        <p:nvSpPr>
          <p:cNvPr id="10271" name="13 CuadroTexto"/>
          <p:cNvSpPr txBox="1">
            <a:spLocks noChangeArrowheads="1"/>
          </p:cNvSpPr>
          <p:nvPr/>
        </p:nvSpPr>
        <p:spPr bwMode="auto">
          <a:xfrm>
            <a:off x="1440360" y="9937379"/>
            <a:ext cx="26532000" cy="57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726" tIns="41363" rIns="82726" bIns="41363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s-ES" sz="3200" dirty="0" smtClean="0"/>
              <a:t> Texto de introducción en Arial </a:t>
            </a:r>
            <a:r>
              <a:rPr lang="es-ES" sz="3200" dirty="0" smtClean="0"/>
              <a:t>32</a:t>
            </a:r>
            <a:endParaRPr lang="en-US" sz="3200" dirty="0" smtClean="0"/>
          </a:p>
        </p:txBody>
      </p:sp>
      <p:sp>
        <p:nvSpPr>
          <p:cNvPr id="10272" name="14 CuadroTexto"/>
          <p:cNvSpPr txBox="1">
            <a:spLocks noChangeArrowheads="1"/>
          </p:cNvSpPr>
          <p:nvPr/>
        </p:nvSpPr>
        <p:spPr bwMode="auto">
          <a:xfrm>
            <a:off x="1440360" y="15397865"/>
            <a:ext cx="26532000" cy="57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726" tIns="41363" rIns="82726" bIns="41363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s-ES" sz="3200" dirty="0" smtClean="0"/>
              <a:t>Texto correspondiente al desarrollo en Arial </a:t>
            </a:r>
            <a:r>
              <a:rPr lang="es-ES" sz="3200" dirty="0" smtClean="0"/>
              <a:t>32</a:t>
            </a:r>
            <a:endParaRPr lang="es-E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7" name="53 CuadroTexto"/>
          <p:cNvSpPr txBox="1">
            <a:spLocks noChangeArrowheads="1"/>
          </p:cNvSpPr>
          <p:nvPr/>
        </p:nvSpPr>
        <p:spPr bwMode="auto">
          <a:xfrm>
            <a:off x="1512368" y="26211187"/>
            <a:ext cx="2653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s-ES" sz="3200" dirty="0" smtClean="0"/>
              <a:t>Texto correspondiente al desarrollo en </a:t>
            </a:r>
            <a:r>
              <a:rPr lang="es-ES" sz="3200" dirty="0" smtClean="0"/>
              <a:t>Arial 32 </a:t>
            </a:r>
            <a:endParaRPr lang="es-E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8" name="55 CuadroTexto"/>
          <p:cNvSpPr txBox="1">
            <a:spLocks noChangeArrowheads="1"/>
          </p:cNvSpPr>
          <p:nvPr/>
        </p:nvSpPr>
        <p:spPr bwMode="auto">
          <a:xfrm>
            <a:off x="1479312" y="33253445"/>
            <a:ext cx="2653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" sz="2800" dirty="0" smtClean="0"/>
              <a:t>[1] Referencias del trabajo a presentar según la normativa APA, en </a:t>
            </a:r>
            <a:r>
              <a:rPr lang="es-ES" sz="2800" dirty="0" err="1" smtClean="0"/>
              <a:t>Arial</a:t>
            </a:r>
            <a:endParaRPr lang="es-ES" sz="2800" dirty="0"/>
          </a:p>
        </p:txBody>
      </p:sp>
      <p:sp>
        <p:nvSpPr>
          <p:cNvPr id="10336" name="Rectangle 96"/>
          <p:cNvSpPr>
            <a:spLocks noChangeArrowheads="1"/>
          </p:cNvSpPr>
          <p:nvPr/>
        </p:nvSpPr>
        <p:spPr bwMode="auto">
          <a:xfrm>
            <a:off x="0" y="0"/>
            <a:ext cx="28803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2223</TotalTime>
  <Words>69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Arial</vt:lpstr>
      <vt:lpstr>Baskerville Old Face</vt:lpstr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Origen</vt:lpstr>
      <vt:lpstr>Presentación de PowerPoint</vt:lpstr>
    </vt:vector>
  </TitlesOfParts>
  <Company>UPV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maboar</dc:creator>
  <cp:lastModifiedBy>3 ciencias</cp:lastModifiedBy>
  <cp:revision>226</cp:revision>
  <dcterms:created xsi:type="dcterms:W3CDTF">2006-10-26T23:33:55Z</dcterms:created>
  <dcterms:modified xsi:type="dcterms:W3CDTF">2018-07-06T11:42:19Z</dcterms:modified>
</cp:coreProperties>
</file>